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17" r:id="rId4"/>
    <p:sldMasterId id="2147485212" r:id="rId5"/>
    <p:sldMasterId id="2147485249" r:id="rId6"/>
    <p:sldMasterId id="2147485403" r:id="rId7"/>
    <p:sldMasterId id="2147485452" r:id="rId8"/>
  </p:sldMasterIdLst>
  <p:notesMasterIdLst>
    <p:notesMasterId r:id="rId21"/>
  </p:notesMasterIdLst>
  <p:handoutMasterIdLst>
    <p:handoutMasterId r:id="rId22"/>
  </p:handoutMasterIdLst>
  <p:sldIdLst>
    <p:sldId id="2145706124" r:id="rId9"/>
    <p:sldId id="2145706126" r:id="rId10"/>
    <p:sldId id="2145706133" r:id="rId11"/>
    <p:sldId id="2145706127" r:id="rId12"/>
    <p:sldId id="2145706134" r:id="rId13"/>
    <p:sldId id="2145706128" r:id="rId14"/>
    <p:sldId id="2145706135" r:id="rId15"/>
    <p:sldId id="2145706136" r:id="rId16"/>
    <p:sldId id="2145706137" r:id="rId17"/>
    <p:sldId id="2145706138" r:id="rId18"/>
    <p:sldId id="2145706139" r:id="rId19"/>
    <p:sldId id="2145706129" r:id="rId20"/>
  </p:sldIdLst>
  <p:sldSz cx="12436475" cy="6994525"/>
  <p:notesSz cx="9144000" cy="6858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Wiktor Zdzienicki" initials="WZ" lastIdx="11" clrIdx="4">
    <p:extLst>
      <p:ext uri="{19B8F6BF-5375-455C-9EA6-DF929625EA0E}">
        <p15:presenceInfo xmlns:p15="http://schemas.microsoft.com/office/powerpoint/2012/main" userId="S::wiktor.zdzienicki@predicagroup.com::be0c6ed5-fa8c-4580-93ff-d494c1933800" providerId="AD"/>
      </p:ext>
    </p:extLst>
  </p:cmAuthor>
  <p:cmAuthor id="5" name="Pawel Borowiecki" initials="PB" lastIdx="9" clrIdx="5">
    <p:extLst>
      <p:ext uri="{19B8F6BF-5375-455C-9EA6-DF929625EA0E}">
        <p15:presenceInfo xmlns:p15="http://schemas.microsoft.com/office/powerpoint/2012/main" userId="S::pawel.borowiecki@predicagroup.com::8bdb033d-bd73-4274-a637-1f931de69408" providerId="AD"/>
      </p:ext>
    </p:extLst>
  </p:cmAuthor>
  <p:cmAuthor id="6" name="Artur Brodziński" initials="AB" lastIdx="1" clrIdx="6">
    <p:extLst>
      <p:ext uri="{19B8F6BF-5375-455C-9EA6-DF929625EA0E}">
        <p15:presenceInfo xmlns:p15="http://schemas.microsoft.com/office/powerpoint/2012/main" userId="S::artur.brodzinski@predicagroup.com::8b85c6d4-e6f7-4806-a5ae-bb44c4fd7aa3" providerId="AD"/>
      </p:ext>
    </p:extLst>
  </p:cmAuthor>
  <p:cmAuthor id="7" name="Adrian Parafianowicz" initials="AP" lastIdx="55" clrIdx="7">
    <p:extLst>
      <p:ext uri="{19B8F6BF-5375-455C-9EA6-DF929625EA0E}">
        <p15:presenceInfo xmlns:p15="http://schemas.microsoft.com/office/powerpoint/2012/main" userId="S::adrian.parafianowicz@predicagroup.com::377a009b-5fe4-427a-956f-761ee91a43ff" providerId="AD"/>
      </p:ext>
    </p:extLst>
  </p:cmAuthor>
  <p:cmAuthor id="8" name="Yuliya Shvets" initials="YS" lastIdx="12" clrIdx="8">
    <p:extLst>
      <p:ext uri="{19B8F6BF-5375-455C-9EA6-DF929625EA0E}">
        <p15:presenceInfo xmlns:p15="http://schemas.microsoft.com/office/powerpoint/2012/main" userId="S::yuliya.shvets@predicagroup.com::cb912689-7ce8-4127-bcc6-2f7163eb5da7" providerId="AD"/>
      </p:ext>
    </p:extLst>
  </p:cmAuthor>
  <p:cmAuthor id="9" name="Natalia Gronowska" initials="NG" lastIdx="3" clrIdx="9">
    <p:extLst>
      <p:ext uri="{19B8F6BF-5375-455C-9EA6-DF929625EA0E}">
        <p15:presenceInfo xmlns:p15="http://schemas.microsoft.com/office/powerpoint/2012/main" userId="S::natalia.gronowska@predicagroup.com::df310f97-26bf-4a72-8d9a-b92377764f71" providerId="AD"/>
      </p:ext>
    </p:extLst>
  </p:cmAuthor>
  <p:cmAuthor id="10" name="Izabela Chaber-Lipecka" initials="ICL" lastIdx="18" clrIdx="10">
    <p:extLst>
      <p:ext uri="{19B8F6BF-5375-455C-9EA6-DF929625EA0E}">
        <p15:presenceInfo xmlns:p15="http://schemas.microsoft.com/office/powerpoint/2012/main" userId="S::izabela.chaber@predicagroup.com::8ceb541e-0910-4c90-a30f-40995f11837a" providerId="AD"/>
      </p:ext>
    </p:extLst>
  </p:cmAuthor>
  <p:cmAuthor id="11" name="Justyna Jeleniewicz" initials="JJ" lastIdx="38" clrIdx="11">
    <p:extLst>
      <p:ext uri="{19B8F6BF-5375-455C-9EA6-DF929625EA0E}">
        <p15:presenceInfo xmlns:p15="http://schemas.microsoft.com/office/powerpoint/2012/main" userId="S::justyna.jeleniewicz@predicagroup.com::78366c60-dcf3-4598-a7b4-7af9ffd1b78b" providerId="AD"/>
      </p:ext>
    </p:extLst>
  </p:cmAuthor>
  <p:cmAuthor id="12" name="Kinga Dobrowolska" initials="KD" lastIdx="35" clrIdx="12">
    <p:extLst>
      <p:ext uri="{19B8F6BF-5375-455C-9EA6-DF929625EA0E}">
        <p15:presenceInfo xmlns:p15="http://schemas.microsoft.com/office/powerpoint/2012/main" userId="S::kinga.dobrowolska@predicagroup.com::fb8028ee-5b0c-4540-a4e0-3882db9c2f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78895"/>
    <a:srgbClr val="D7D7D7"/>
    <a:srgbClr val="585A6D"/>
    <a:srgbClr val="D9D9D9"/>
    <a:srgbClr val="D2D2D2"/>
    <a:srgbClr val="0F101B"/>
    <a:srgbClr val="565656"/>
    <a:srgbClr val="F47E7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84375" autoAdjust="0"/>
  </p:normalViewPr>
  <p:slideViewPr>
    <p:cSldViewPr snapToGrid="0">
      <p:cViewPr varScale="1">
        <p:scale>
          <a:sx n="49" d="100"/>
          <a:sy n="49" d="100"/>
        </p:scale>
        <p:origin x="1152" y="44"/>
      </p:cViewPr>
      <p:guideLst>
        <p:guide orient="horz" pos="2067"/>
        <p:guide pos="4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054" y="12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8681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10/27/2022 4:08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7726680" cy="249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7711439" y="6513910"/>
            <a:ext cx="143044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7894320" cy="266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10/27/2022 4:08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7879079" y="6513910"/>
            <a:ext cx="126280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10/27/2022 4:08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Check how to set it as default in Windows 10</a:t>
            </a:r>
          </a:p>
          <a:p>
            <a:r>
              <a:rPr lang="en-US" dirty="0"/>
              <a:t>- Download link</a:t>
            </a:r>
          </a:p>
          <a:p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10/27/2022 4:08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krzysiek.dabrowski.42" TargetMode="External"/><Relationship Id="rId4" Type="http://schemas.openxmlformats.org/officeDocument/2006/relationships/hyperlink" Target="https://www.linkedin.com/in/krzysztof-d%C4%85browski-b407831b2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hyperlink" Target="https://www.linkedin.com/company/predica-group/" TargetMode="External"/><Relationship Id="rId7" Type="http://schemas.openxmlformats.org/officeDocument/2006/relationships/hyperlink" Target="https://www.instagram.com/predicagroup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predicagroup" TargetMode="External"/><Relationship Id="rId14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redicagroup" TargetMode="External"/><Relationship Id="rId13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hyperlink" Target="https://www.linkedin.com/company/predica-group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predicagroup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twitter.com/PredicaExperts" TargetMode="External"/><Relationship Id="rId4" Type="http://schemas.openxmlformats.org/officeDocument/2006/relationships/hyperlink" Target="https://www.facebook.com/predicagroup" TargetMode="External"/><Relationship Id="rId9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redicagroup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hyperlink" Target="https://twitter.com/PredicaExpert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facebook.com/predicagroup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predicagroup" TargetMode="External"/><Relationship Id="rId4" Type="http://schemas.openxmlformats.org/officeDocument/2006/relationships/hyperlink" Target="https://www.linkedin.com/company/predica-group/" TargetMode="Externa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AFD66C-0008-40DB-94F6-8E61627A60BC}"/>
              </a:ext>
            </a:extLst>
          </p:cNvPr>
          <p:cNvGrpSpPr/>
          <p:nvPr userDrawn="1"/>
        </p:nvGrpSpPr>
        <p:grpSpPr>
          <a:xfrm>
            <a:off x="10807128" y="6119407"/>
            <a:ext cx="337892" cy="337893"/>
            <a:chOff x="9079406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F638466C-914A-4094-A39F-483ED604F613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hlinkClick r:id="rId4"/>
              <a:extLst>
                <a:ext uri="{FF2B5EF4-FFF2-40B4-BE49-F238E27FC236}">
                  <a16:creationId xmlns:a16="http://schemas.microsoft.com/office/drawing/2014/main" id="{804C655A-621C-4E26-8964-C35B7A4E593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E21616-0D08-40FC-B407-D79260B22B93}"/>
              </a:ext>
            </a:extLst>
          </p:cNvPr>
          <p:cNvGrpSpPr/>
          <p:nvPr userDrawn="1"/>
        </p:nvGrpSpPr>
        <p:grpSpPr>
          <a:xfrm>
            <a:off x="11356621" y="6119407"/>
            <a:ext cx="337892" cy="337893"/>
            <a:chOff x="9628899" y="6142640"/>
            <a:chExt cx="337892" cy="337893"/>
          </a:xfrm>
        </p:grpSpPr>
        <p:sp>
          <p:nvSpPr>
            <p:cNvPr id="32" name="Graphic 39">
              <a:extLst>
                <a:ext uri="{FF2B5EF4-FFF2-40B4-BE49-F238E27FC236}">
                  <a16:creationId xmlns:a16="http://schemas.microsoft.com/office/drawing/2014/main" id="{4FD545CA-1133-45F9-B929-49653877B87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hlinkClick r:id="rId5"/>
              <a:extLst>
                <a:ext uri="{FF2B5EF4-FFF2-40B4-BE49-F238E27FC236}">
                  <a16:creationId xmlns:a16="http://schemas.microsoft.com/office/drawing/2014/main" id="{9D969B89-966B-47E3-89CD-FAAF8FDC5DE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7FBC8-9D01-783B-ACB8-AA68C3BFF7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1D5C1DD-9F08-4FB6-9424-AD30AAB2A9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0DF26B28-1502-4DE1-8500-B338C7FBA7B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4A4ECF-E59F-4507-8C9D-A33EB3F8B6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53549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48DC4C-F69D-491C-B08F-1EBE771AF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0495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09F2051-B09A-441A-A67D-36B8014E3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488978-04B6-4C2A-8988-865EB379D941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45848A-04D0-B533-80E7-2385EFB55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2a</a:t>
            </a:r>
          </a:p>
          <a:p>
            <a:pPr lvl="1"/>
            <a:r>
              <a:rPr lang="pl-PL"/>
              <a:t>Bullet point 2b</a:t>
            </a:r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725914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671741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4B130C-B684-41CB-A331-79D55ABF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68197D-1A6C-4737-81A4-A0E81D872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485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A28F8C-6A41-4A1B-B129-7C627613B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8003" y="1676395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6604951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6604952" cy="42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3B89B7-BDFC-44FB-93C9-E327EE3CB4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523" y="1458268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7EF8C2-5768-4840-8B20-D107689F49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16800" y="-1"/>
            <a:ext cx="5019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39216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A1F448F5-D77C-40DE-AA80-F48F7A1BC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7E1824-CB0F-4332-B710-19A7A12526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B071D-BC67-47A9-B793-D56080EA2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23161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4790FF-81FB-4500-BAA1-6D33FCEAB5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8" y="1676396"/>
            <a:ext cx="489909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01749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0C9CE932-61A3-4573-94C5-4E87E647F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0D90D2-0D40-47AA-96B8-03DCEF6D6A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0BCE22-795C-49F8-B2EA-8196C9CD20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462076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4BF294-19F1-4565-B1F2-9EA95DF2D70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7" y="0"/>
            <a:ext cx="5418137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53882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AF5DE2E-6181-40FD-8BF8-DE807F76F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4000"/>
          </a:blip>
          <a:srcRect l="35708" t="24649" r="12662" b="23305"/>
          <a:stretch/>
        </p:blipFill>
        <p:spPr>
          <a:xfrm>
            <a:off x="996782" y="384552"/>
            <a:ext cx="11059886" cy="5784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3DA4A7-54FD-4D6C-AF84-B0EB3E23BB9C}"/>
              </a:ext>
            </a:extLst>
          </p:cNvPr>
          <p:cNvSpPr/>
          <p:nvPr userDrawn="1"/>
        </p:nvSpPr>
        <p:spPr>
          <a:xfrm>
            <a:off x="5211640" y="2798622"/>
            <a:ext cx="6880447" cy="3350691"/>
          </a:xfrm>
          <a:prstGeom prst="rect">
            <a:avLst/>
          </a:prstGeom>
          <a:gradFill flip="none" rotWithShape="1">
            <a:gsLst>
              <a:gs pos="23000">
                <a:schemeClr val="accent4">
                  <a:lumMod val="5000"/>
                  <a:lumOff val="95000"/>
                  <a:alpha val="14000"/>
                </a:schemeClr>
              </a:gs>
              <a:gs pos="44000">
                <a:schemeClr val="accent4">
                  <a:lumMod val="45000"/>
                  <a:lumOff val="55000"/>
                  <a:alpha val="45000"/>
                </a:schemeClr>
              </a:gs>
              <a:gs pos="78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66298" indent="0">
              <a:buNone/>
              <a:defRPr sz="1600">
                <a:solidFill>
                  <a:schemeClr val="bg2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pic>
        <p:nvPicPr>
          <p:cNvPr id="12" name="Picture 11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60189D-398C-4B10-BDBB-98E3996B1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6075" y="6128666"/>
            <a:ext cx="337893" cy="33789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FE39CEB-B74E-4594-A787-EC1FF2F837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85569" y="6140655"/>
            <a:ext cx="332479" cy="33247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FD23756-EAF6-4133-9EF2-1BCB80972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29649" y="6134080"/>
            <a:ext cx="332479" cy="33247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0C054E-8A77-4F16-8C73-13859DA56A5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73729" y="6140655"/>
            <a:ext cx="332479" cy="332479"/>
          </a:xfrm>
          <a:prstGeom prst="rect">
            <a:avLst/>
          </a:prstGeom>
        </p:spPr>
      </p:pic>
      <p:pic>
        <p:nvPicPr>
          <p:cNvPr id="25" name="Picture 24" descr="A picture containing silhouette, clipart, night sky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3F849288-E8B1-46F7-9254-1704E2A6830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117809" y="6134080"/>
            <a:ext cx="332479" cy="3324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DF1327-4EE4-C68B-FA36-5A56564D57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02FB32-B4AF-409A-9471-D190721B8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087677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DC6743-79BF-4DDA-A8C6-B2EBFC836D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6401" y="1676396"/>
            <a:ext cx="516096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F5492-C184-490B-9CCC-87C3700830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457" y="4518024"/>
            <a:ext cx="11578905" cy="18573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201283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8AD6D97-91A7-4795-9C03-1A0D7DC687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BC6DD49-0897-4343-B299-2A9E718F8E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50EDFF5-7937-42D9-BA3B-04C46106DA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C08D0C1A-2A21-49CD-A5CB-EC8E9B6677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AD6362-B796-4B62-8CAF-FAEA7F3B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9" y="3619496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2B6B89-1E4D-4A48-8C84-9563BA393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9079" y="3619494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78B36F-67BF-4B1B-BB0E-86854F158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0788" y="361949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6B175-A4A3-4CC0-BD41-F32F79D5E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1728" y="362372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109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4BB691-7A24-6768-AF3B-D9D429757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32" y="2661211"/>
            <a:ext cx="3367738" cy="10869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5E2BC-68B0-4EFA-95FF-430026C87B8B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789AF7-5760-4944-AB26-39F32CE7C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0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898DBA-4FF2-4017-885F-FE601FFE8E9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8203" y="1356360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  <a:endParaRPr lang="en-US"/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  <a:endParaRPr lang="en-US" sz="1600"/>
          </a:p>
          <a:p>
            <a:pPr lvl="1"/>
            <a:r>
              <a:rPr lang="pl-PL"/>
              <a:t>Bullet point 2a</a:t>
            </a:r>
            <a:endParaRPr lang="en-US"/>
          </a:p>
          <a:p>
            <a:pPr lvl="1"/>
            <a:r>
              <a:rPr lang="pl-PL"/>
              <a:t>Bullet point 2b</a:t>
            </a:r>
            <a:endParaRPr lang="en-US"/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23870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0EADD2-9B87-4345-BE37-6C10B2A60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7B3059-E211-49F5-9683-B02D34D1D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8951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10473F5-2055-49E8-965D-F0524BFD3C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8736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6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604951" cy="32752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6604952" cy="419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DD2602-294D-42B6-B64D-EE7566B0D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523" y="1676396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57ED8A-829E-4ED9-9F82-986103CB52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33733" y="-1"/>
            <a:ext cx="5002742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50246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7EB017A-1BA0-4B0B-8DB8-04D4FFA0E9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01002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780F49-5FC2-4ECF-A5F2-DB6FBC19477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07201" y="1676396"/>
            <a:ext cx="5110228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568958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41C37A-192E-4A32-A980-38D0352E35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46207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690B8-DE9C-4F81-8A19-3734C8F28B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89800" y="-1"/>
            <a:ext cx="5146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818402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9737ED-5698-41C6-975C-8E4A23C5EA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172344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9D361-9AAE-4A48-98E0-497155EEDE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14621" y="1676396"/>
            <a:ext cx="500274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6EC4F7-5819-4662-A673-A943C4A3AF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8523" y="4614333"/>
            <a:ext cx="11578840" cy="16759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85328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9DC04D9-F80B-4957-ACB1-6ADDC938B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344" y="2587462"/>
            <a:ext cx="2857698" cy="1558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FB2D524-067A-4245-83C6-A72606F9F5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344" y="4567539"/>
            <a:ext cx="921314" cy="921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6CD6B37-2BB2-4339-838A-F18257C5E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62" y="4757544"/>
            <a:ext cx="5629397" cy="294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66298" indent="0">
              <a:buNone/>
              <a:defRPr sz="20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5B2DE32A-B54E-468E-ACA8-863366CFA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61" y="5062592"/>
            <a:ext cx="5629397" cy="24076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67945-CFAA-4675-95B8-AE3495EBBEE0}"/>
              </a:ext>
            </a:extLst>
          </p:cNvPr>
          <p:cNvCxnSpPr>
            <a:cxnSpLocks/>
          </p:cNvCxnSpPr>
          <p:nvPr userDrawn="1"/>
        </p:nvCxnSpPr>
        <p:spPr>
          <a:xfrm>
            <a:off x="4883314" y="798050"/>
            <a:ext cx="0" cy="52796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A51EE0F-824C-4E12-A4E5-87F6EAE7F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914" y="679055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74166-32F0-4463-8644-D4798A819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566" y="5793249"/>
            <a:ext cx="1209029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Date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E65D7136-5057-4698-ADC3-62326FF67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914" y="1806180"/>
            <a:ext cx="6880450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66298" indent="0">
              <a:buNone/>
              <a:defRPr sz="2800">
                <a:solidFill>
                  <a:schemeClr val="accent2"/>
                </a:solidFill>
              </a:defRPr>
            </a:lvl2pPr>
            <a:lvl3pPr marL="932597" indent="0">
              <a:buNone/>
              <a:defRPr sz="2800">
                <a:solidFill>
                  <a:schemeClr val="accent2"/>
                </a:solidFill>
              </a:defRPr>
            </a:lvl3pPr>
            <a:lvl4pPr marL="1398895" indent="0">
              <a:buNone/>
              <a:defRPr sz="2800">
                <a:solidFill>
                  <a:schemeClr val="accent2"/>
                </a:solidFill>
              </a:defRPr>
            </a:lvl4pPr>
            <a:lvl5pPr marL="1865193" indent="0">
              <a:buNone/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subtitle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3B9A50-4C22-459A-AB09-92E41FE293B3}"/>
              </a:ext>
            </a:extLst>
          </p:cNvPr>
          <p:cNvCxnSpPr>
            <a:cxnSpLocks/>
          </p:cNvCxnSpPr>
          <p:nvPr userDrawn="1"/>
        </p:nvCxnSpPr>
        <p:spPr>
          <a:xfrm>
            <a:off x="6887639" y="5843995"/>
            <a:ext cx="0" cy="170212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4000AFE-A42D-494D-969C-AC868846E0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2326" y="5793249"/>
            <a:ext cx="3190713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Place</a:t>
            </a:r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F2C37BB-05E5-4EB4-90B7-B78369BDD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319" y="5793249"/>
            <a:ext cx="200925" cy="2567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44087C-3DC1-0D5E-E21B-DBB77E231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DD457F-998D-45C3-986F-FA49660BF5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23A50BB-A098-406B-B4F6-807A88F20F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41A5623-2CAD-44D2-9387-53851A90A8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8E1B031-D020-4449-BBA8-0AE56004AB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A53ACAE-7D3B-4401-9FFF-688047F671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13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8AC624-1E47-4DFF-A5CE-56574227C0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9848" y="3613568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7BEB47-6CCC-4228-AC07-684767EB49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078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A6A18CB-ABFD-4B46-B710-8C1ABE52D0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172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6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C3653C-F22A-42DC-8203-B122B1F5F4C8}"/>
              </a:ext>
            </a:extLst>
          </p:cNvPr>
          <p:cNvCxnSpPr>
            <a:cxnSpLocks/>
          </p:cNvCxnSpPr>
          <p:nvPr userDrawn="1"/>
        </p:nvCxnSpPr>
        <p:spPr>
          <a:xfrm>
            <a:off x="746125" y="5529263"/>
            <a:ext cx="7854950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4E229-4CC3-434E-B612-856880D987F6}"/>
              </a:ext>
            </a:extLst>
          </p:cNvPr>
          <p:cNvGrpSpPr/>
          <p:nvPr userDrawn="1"/>
        </p:nvGrpSpPr>
        <p:grpSpPr>
          <a:xfrm>
            <a:off x="10022922" y="5378296"/>
            <a:ext cx="331250" cy="331251"/>
            <a:chOff x="10181270" y="6142640"/>
            <a:chExt cx="337892" cy="337893"/>
          </a:xfrm>
        </p:grpSpPr>
        <p:sp>
          <p:nvSpPr>
            <p:cNvPr id="10" name="Graphic 39">
              <a:extLst>
                <a:ext uri="{FF2B5EF4-FFF2-40B4-BE49-F238E27FC236}">
                  <a16:creationId xmlns:a16="http://schemas.microsoft.com/office/drawing/2014/main" id="{2BF3C2FB-8F2F-4175-9ADF-971B15069D09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68C245-252C-453F-9B4F-F9566187CAC0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hlinkClick r:id="rId2"/>
              <a:extLst>
                <a:ext uri="{FF2B5EF4-FFF2-40B4-BE49-F238E27FC236}">
                  <a16:creationId xmlns:a16="http://schemas.microsoft.com/office/drawing/2014/main" id="{453295E8-00D1-405D-963E-B9AF8D215D68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880A26-7398-4D3B-8863-D47A02E4923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05111C-D050-4963-BF3A-86BEB39B663A}"/>
              </a:ext>
            </a:extLst>
          </p:cNvPr>
          <p:cNvGrpSpPr/>
          <p:nvPr userDrawn="1"/>
        </p:nvGrpSpPr>
        <p:grpSpPr>
          <a:xfrm>
            <a:off x="10564435" y="5378296"/>
            <a:ext cx="331250" cy="331251"/>
            <a:chOff x="10733642" y="6142640"/>
            <a:chExt cx="337892" cy="337893"/>
          </a:xfrm>
        </p:grpSpPr>
        <p:sp>
          <p:nvSpPr>
            <p:cNvPr id="20" name="Graphic 39">
              <a:extLst>
                <a:ext uri="{FF2B5EF4-FFF2-40B4-BE49-F238E27FC236}">
                  <a16:creationId xmlns:a16="http://schemas.microsoft.com/office/drawing/2014/main" id="{B6C6FF4D-D3C3-444F-93E9-F7B57CD7C2FD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1" name="Graphic 39">
              <a:hlinkClick r:id="rId3"/>
              <a:extLst>
                <a:ext uri="{FF2B5EF4-FFF2-40B4-BE49-F238E27FC236}">
                  <a16:creationId xmlns:a16="http://schemas.microsoft.com/office/drawing/2014/main" id="{63E72BB0-9451-4A27-B512-AD73439C3469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5B307-757E-4D4B-A004-9E7010CA8E22}"/>
              </a:ext>
            </a:extLst>
          </p:cNvPr>
          <p:cNvGrpSpPr/>
          <p:nvPr userDrawn="1"/>
        </p:nvGrpSpPr>
        <p:grpSpPr>
          <a:xfrm>
            <a:off x="8942718" y="5378296"/>
            <a:ext cx="331250" cy="331251"/>
            <a:chOff x="9079406" y="6142640"/>
            <a:chExt cx="337892" cy="337893"/>
          </a:xfrm>
        </p:grpSpPr>
        <p:sp>
          <p:nvSpPr>
            <p:cNvPr id="23" name="Graphic 39">
              <a:extLst>
                <a:ext uri="{FF2B5EF4-FFF2-40B4-BE49-F238E27FC236}">
                  <a16:creationId xmlns:a16="http://schemas.microsoft.com/office/drawing/2014/main" id="{066687F1-A0E2-4E83-882D-EB3CD6DF2E5C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hlinkClick r:id="rId4"/>
              <a:extLst>
                <a:ext uri="{FF2B5EF4-FFF2-40B4-BE49-F238E27FC236}">
                  <a16:creationId xmlns:a16="http://schemas.microsoft.com/office/drawing/2014/main" id="{A86F095D-976E-4C7B-9291-0DBAB01FD7B2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D1BB4-7D0C-40D3-96F5-FC048CA685D7}"/>
              </a:ext>
            </a:extLst>
          </p:cNvPr>
          <p:cNvGrpSpPr/>
          <p:nvPr userDrawn="1"/>
        </p:nvGrpSpPr>
        <p:grpSpPr>
          <a:xfrm>
            <a:off x="9481409" y="5378296"/>
            <a:ext cx="331250" cy="331251"/>
            <a:chOff x="9628899" y="6142640"/>
            <a:chExt cx="337892" cy="337893"/>
          </a:xfrm>
        </p:grpSpPr>
        <p:sp>
          <p:nvSpPr>
            <p:cNvPr id="26" name="Graphic 39">
              <a:extLst>
                <a:ext uri="{FF2B5EF4-FFF2-40B4-BE49-F238E27FC236}">
                  <a16:creationId xmlns:a16="http://schemas.microsoft.com/office/drawing/2014/main" id="{EE41DFDF-95CC-4D74-B173-5D8D7F89719B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hlinkClick r:id="rId5"/>
              <a:extLst>
                <a:ext uri="{FF2B5EF4-FFF2-40B4-BE49-F238E27FC236}">
                  <a16:creationId xmlns:a16="http://schemas.microsoft.com/office/drawing/2014/main" id="{E1094D4B-26D3-4DE5-90D8-6F8D17F1059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F919C-104D-4797-BE51-72877D02E5BE}"/>
              </a:ext>
            </a:extLst>
          </p:cNvPr>
          <p:cNvGrpSpPr/>
          <p:nvPr userDrawn="1"/>
        </p:nvGrpSpPr>
        <p:grpSpPr>
          <a:xfrm>
            <a:off x="11105949" y="5378296"/>
            <a:ext cx="331250" cy="331251"/>
            <a:chOff x="11286014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50DD4843-060F-4FA9-BDA6-D05FE96DDD2A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hlinkClick r:id="rId6"/>
              <a:extLst>
                <a:ext uri="{FF2B5EF4-FFF2-40B4-BE49-F238E27FC236}">
                  <a16:creationId xmlns:a16="http://schemas.microsoft.com/office/drawing/2014/main" id="{9774CAB4-2B19-4068-9610-BDFB25538FDB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B93A4-37A1-D3E3-B1AC-DC8A7BF10C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6125" y="2597227"/>
            <a:ext cx="3359891" cy="10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5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45A53-634C-4D52-A26A-960962007681}"/>
              </a:ext>
            </a:extLst>
          </p:cNvPr>
          <p:cNvGrpSpPr/>
          <p:nvPr userDrawn="1"/>
        </p:nvGrpSpPr>
        <p:grpSpPr>
          <a:xfrm>
            <a:off x="7148703" y="5864847"/>
            <a:ext cx="337892" cy="337893"/>
            <a:chOff x="10181270" y="6142640"/>
            <a:chExt cx="337892" cy="337893"/>
          </a:xfrm>
        </p:grpSpPr>
        <p:sp>
          <p:nvSpPr>
            <p:cNvPr id="7" name="Graphic 39">
              <a:extLst>
                <a:ext uri="{FF2B5EF4-FFF2-40B4-BE49-F238E27FC236}">
                  <a16:creationId xmlns:a16="http://schemas.microsoft.com/office/drawing/2014/main" id="{1C7E6ECA-BF72-42B5-A2DA-5FF3DF6E38C3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104A2A-63B5-4DD9-AAD1-AF5C52C0B95D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hlinkClick r:id="rId2"/>
              <a:extLst>
                <a:ext uri="{FF2B5EF4-FFF2-40B4-BE49-F238E27FC236}">
                  <a16:creationId xmlns:a16="http://schemas.microsoft.com/office/drawing/2014/main" id="{B836F521-DADF-4158-94C6-005ECD837A4B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700D9D-B40A-4937-81CF-E84C953953B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870CE-40E6-4AB8-9B64-7C2603F44F1A}"/>
              </a:ext>
            </a:extLst>
          </p:cNvPr>
          <p:cNvGrpSpPr/>
          <p:nvPr userDrawn="1"/>
        </p:nvGrpSpPr>
        <p:grpSpPr>
          <a:xfrm>
            <a:off x="7701075" y="5864847"/>
            <a:ext cx="337892" cy="337893"/>
            <a:chOff x="10733642" y="6142640"/>
            <a:chExt cx="337892" cy="337893"/>
          </a:xfrm>
        </p:grpSpPr>
        <p:sp>
          <p:nvSpPr>
            <p:cNvPr id="12" name="Graphic 39">
              <a:extLst>
                <a:ext uri="{FF2B5EF4-FFF2-40B4-BE49-F238E27FC236}">
                  <a16:creationId xmlns:a16="http://schemas.microsoft.com/office/drawing/2014/main" id="{99F741CA-B827-4B04-BD3D-5D3E5DB9A9D2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39">
              <a:hlinkClick r:id="rId3"/>
              <a:extLst>
                <a:ext uri="{FF2B5EF4-FFF2-40B4-BE49-F238E27FC236}">
                  <a16:creationId xmlns:a16="http://schemas.microsoft.com/office/drawing/2014/main" id="{70349546-4F24-4675-B9EA-7BE75C8ED0D5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367CB5-4EE2-43B9-A4DF-B6E17F78323E}"/>
              </a:ext>
            </a:extLst>
          </p:cNvPr>
          <p:cNvGrpSpPr/>
          <p:nvPr userDrawn="1"/>
        </p:nvGrpSpPr>
        <p:grpSpPr>
          <a:xfrm>
            <a:off x="6046839" y="5864847"/>
            <a:ext cx="337892" cy="337893"/>
            <a:chOff x="9079406" y="6142640"/>
            <a:chExt cx="337892" cy="337893"/>
          </a:xfrm>
        </p:grpSpPr>
        <p:sp>
          <p:nvSpPr>
            <p:cNvPr id="19" name="Graphic 39">
              <a:extLst>
                <a:ext uri="{FF2B5EF4-FFF2-40B4-BE49-F238E27FC236}">
                  <a16:creationId xmlns:a16="http://schemas.microsoft.com/office/drawing/2014/main" id="{62FCABC6-16E0-4149-8122-88DBF07FB644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hlinkClick r:id="rId4"/>
              <a:extLst>
                <a:ext uri="{FF2B5EF4-FFF2-40B4-BE49-F238E27FC236}">
                  <a16:creationId xmlns:a16="http://schemas.microsoft.com/office/drawing/2014/main" id="{B65DD1ED-18F6-4611-941D-291D8EFBBDA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8CC1E3-1049-4E5E-B3C3-2C05E1EDD5DB}"/>
              </a:ext>
            </a:extLst>
          </p:cNvPr>
          <p:cNvGrpSpPr/>
          <p:nvPr userDrawn="1"/>
        </p:nvGrpSpPr>
        <p:grpSpPr>
          <a:xfrm>
            <a:off x="6596332" y="5864847"/>
            <a:ext cx="337892" cy="337893"/>
            <a:chOff x="9628899" y="6142640"/>
            <a:chExt cx="337892" cy="337893"/>
          </a:xfrm>
        </p:grpSpPr>
        <p:sp>
          <p:nvSpPr>
            <p:cNvPr id="22" name="Graphic 39">
              <a:extLst>
                <a:ext uri="{FF2B5EF4-FFF2-40B4-BE49-F238E27FC236}">
                  <a16:creationId xmlns:a16="http://schemas.microsoft.com/office/drawing/2014/main" id="{A88F0897-E552-49EC-9CDF-458EEA3BD2F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hlinkClick r:id="rId5"/>
              <a:extLst>
                <a:ext uri="{FF2B5EF4-FFF2-40B4-BE49-F238E27FC236}">
                  <a16:creationId xmlns:a16="http://schemas.microsoft.com/office/drawing/2014/main" id="{468F7D15-775A-421A-8901-FB0C402BBFDD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1D4C2A-AB71-476C-83D9-0D368D86A9C0}"/>
              </a:ext>
            </a:extLst>
          </p:cNvPr>
          <p:cNvGrpSpPr/>
          <p:nvPr userDrawn="1"/>
        </p:nvGrpSpPr>
        <p:grpSpPr>
          <a:xfrm>
            <a:off x="8253447" y="5864847"/>
            <a:ext cx="337892" cy="337893"/>
            <a:chOff x="11286014" y="6142640"/>
            <a:chExt cx="337892" cy="337893"/>
          </a:xfrm>
        </p:grpSpPr>
        <p:sp>
          <p:nvSpPr>
            <p:cNvPr id="25" name="Graphic 39">
              <a:extLst>
                <a:ext uri="{FF2B5EF4-FFF2-40B4-BE49-F238E27FC236}">
                  <a16:creationId xmlns:a16="http://schemas.microsoft.com/office/drawing/2014/main" id="{6D5841DD-2056-4FFB-8D7B-E57E65568C79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hlinkClick r:id="rId6"/>
              <a:extLst>
                <a:ext uri="{FF2B5EF4-FFF2-40B4-BE49-F238E27FC236}">
                  <a16:creationId xmlns:a16="http://schemas.microsoft.com/office/drawing/2014/main" id="{7BD73F4A-CB0A-4473-9B63-7FF8A5E0EE9E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30E722-F898-66C6-BCBD-112FAEE0FE5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979" y="5727902"/>
            <a:ext cx="1908174" cy="6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86CC5E5-B873-4AB8-BD6D-000C433EF3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6075" y="5371654"/>
            <a:ext cx="337893" cy="337893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F27D1F-6700-459A-B3AD-8137711971B7}"/>
              </a:ext>
            </a:extLst>
          </p:cNvPr>
          <p:cNvCxnSpPr>
            <a:cxnSpLocks/>
          </p:cNvCxnSpPr>
          <p:nvPr userDrawn="1"/>
        </p:nvCxnSpPr>
        <p:spPr>
          <a:xfrm>
            <a:off x="746124" y="5540600"/>
            <a:ext cx="7597775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5180FA6-7B61-48ED-82DE-F17A32D3F3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85569" y="5383643"/>
            <a:ext cx="332479" cy="332479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BAAA426-ADB8-4234-82C5-6381826265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29649" y="5377068"/>
            <a:ext cx="332479" cy="332479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77A764E-EB9F-439C-95B0-FC4D9B8555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573729" y="5383643"/>
            <a:ext cx="332479" cy="332479"/>
          </a:xfrm>
          <a:prstGeom prst="rect">
            <a:avLst/>
          </a:prstGeom>
        </p:spPr>
      </p:pic>
      <p:pic>
        <p:nvPicPr>
          <p:cNvPr id="61" name="Picture 60" descr="A picture containing silhouette, clipart, night sky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4FAB6DF-4AAA-4D91-A5CF-69C7FF7033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17809" y="5377068"/>
            <a:ext cx="332479" cy="3324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30196-D0C0-3C41-6FA3-D7FC4311A4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C6C394-2F3A-F5FB-59E2-989B2BEF3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56" y="5793341"/>
            <a:ext cx="1852898" cy="5980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</a:t>
            </a:r>
            <a:r>
              <a:rPr lang="pl-PL"/>
              <a:t>hank you for watching!</a:t>
            </a:r>
            <a:endParaRPr lang="en-US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B957B07-4BF2-4C3C-8299-9E53186BDF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80344" y="5861070"/>
            <a:ext cx="337893" cy="33789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093C41F-5DEB-4138-AF82-6D85CE754B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29838" y="5873059"/>
            <a:ext cx="332479" cy="3324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37ABF54-4829-4617-B0DE-4B50C9C6DF9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73918" y="5866484"/>
            <a:ext cx="332479" cy="3324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25AA1402-2D35-4158-8103-BA604A626B4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998" y="5873059"/>
            <a:ext cx="332479" cy="332479"/>
          </a:xfrm>
          <a:prstGeom prst="rect">
            <a:avLst/>
          </a:prstGeom>
        </p:spPr>
      </p:pic>
      <p:pic>
        <p:nvPicPr>
          <p:cNvPr id="11" name="Picture 10" descr="A picture containing silhouette, clipart, night sky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AA83B6C8-3BA2-4436-A72D-75B79D748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2078" y="5866484"/>
            <a:ext cx="332479" cy="3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C43222-B4FB-42FC-87FE-7B019DB9C799}"/>
              </a:ext>
            </a:extLst>
          </p:cNvPr>
          <p:cNvSpPr/>
          <p:nvPr userDrawn="1"/>
        </p:nvSpPr>
        <p:spPr>
          <a:xfrm>
            <a:off x="0" y="-1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E10A6C-EBDA-4DE4-B87A-70433A73E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1687" y="92159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045E9B-3F19-A695-900A-B263AE0C4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610142-AB6E-492F-8424-DBEF4C7285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729FA75-A9B1-4538-BF46-2E779688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B18D72B8-D396-4A60-8268-82628BE989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0408187-C1AB-45D2-9990-5366665777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7A2F2F65-9EB9-48EE-BE42-15C727D873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28A6E0-96C6-4D2B-BE7E-E292CEFA4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F51026-C3BA-4027-B515-F7F9109781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F16A5E-C5F1-4A76-8FC2-FCF877FF7F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406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47DDC9E7-7542-46F6-948E-A8054C123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78852" y="1595228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295164-B07F-43E4-8474-3F093E15F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C6F774-62AD-4153-9803-54E422F74F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438937-4682-4319-B84A-0BA19A685B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5BE05E-0480-4767-A2FD-CB1BF1F3E4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190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4813830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/>
              <a:t>Click to add text</a:t>
            </a:r>
          </a:p>
          <a:p>
            <a:pPr lvl="0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52DCBE-C504-4AE5-951B-61C03AE60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2990" y="1014413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EF2109-AA2A-4143-B938-BCFD5EC70D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467EBCF-98D0-42E0-B69F-AA875081E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B12F181F-0ACC-4641-BBF4-24FD036E5B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6892560-D4C7-4F2D-905C-2DC9704D6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A19D46E-B334-445A-9E09-BFB3DEB5CC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88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A11C371-DFAC-4C76-A9D0-E45F00CF2D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04ABFA-AA41-4D6C-8B82-8840CBF745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454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004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5.sv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5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9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446" r:id="rId2"/>
    <p:sldLayoutId id="21474854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3D127B-932E-4169-512B-DA4519BFB4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462" r:id="rId2"/>
    <p:sldLayoutId id="2147485461" r:id="rId3"/>
    <p:sldLayoutId id="2147485448" r:id="rId4"/>
    <p:sldLayoutId id="2147485460" r:id="rId5"/>
    <p:sldLayoutId id="2147485457" r:id="rId6"/>
    <p:sldLayoutId id="2147485458" r:id="rId7"/>
    <p:sldLayoutId id="21474854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8129D6-C9B7-4C09-89EA-452ECEA6080E}"/>
              </a:ext>
            </a:extLst>
          </p:cNvPr>
          <p:cNvSpPr/>
          <p:nvPr userDrawn="1"/>
        </p:nvSpPr>
        <p:spPr>
          <a:xfrm>
            <a:off x="4767" y="0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BC2B76-2543-4190-919A-C98A4D1AA4DC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7CF7DE-8F8E-F48C-7BAB-6F6A3C4D723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2" r:id="rId1"/>
    <p:sldLayoutId id="2147485465" r:id="rId2"/>
    <p:sldLayoutId id="2147485338" r:id="rId3"/>
    <p:sldLayoutId id="2147485343" r:id="rId4"/>
    <p:sldLayoutId id="2147485341" r:id="rId5"/>
    <p:sldLayoutId id="2147485337" r:id="rId6"/>
    <p:sldLayoutId id="2147485252" r:id="rId7"/>
    <p:sldLayoutId id="2147485339" r:id="rId8"/>
    <p:sldLayoutId id="2147485253" r:id="rId9"/>
    <p:sldLayoutId id="2147485254" r:id="rId10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5A234-9FFB-47C9-AEBC-2121694CA5B1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64" r:id="rId2"/>
    <p:sldLayoutId id="2147485406" r:id="rId3"/>
    <p:sldLayoutId id="2147485433" r:id="rId4"/>
    <p:sldLayoutId id="2147485435" r:id="rId5"/>
    <p:sldLayoutId id="2147485428" r:id="rId6"/>
    <p:sldLayoutId id="2147485434" r:id="rId7"/>
    <p:sldLayoutId id="2147485431" r:id="rId8"/>
    <p:sldLayoutId id="2147485432" r:id="rId9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5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3" r:id="rId1"/>
    <p:sldLayoutId id="2147485454" r:id="rId2"/>
    <p:sldLayoutId id="2147485455" r:id="rId3"/>
    <p:sldLayoutId id="21474854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ECBE8-5372-092B-22BD-139147CE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369" y="2573391"/>
            <a:ext cx="6880450" cy="1076325"/>
          </a:xfrm>
        </p:spPr>
        <p:txBody>
          <a:bodyPr>
            <a:normAutofit/>
          </a:bodyPr>
          <a:lstStyle/>
          <a:p>
            <a:r>
              <a:rPr lang="en-US" dirty="0"/>
              <a:t>Bringing terminal experience to the new level</a:t>
            </a:r>
            <a:endParaRPr lang="pl-PL" dirty="0"/>
          </a:p>
        </p:txBody>
      </p:sp>
      <p:pic>
        <p:nvPicPr>
          <p:cNvPr id="7" name="Picture Placeholder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2211E32-2003-7E17-EBC1-7057795E0A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765175" y="5843566"/>
            <a:ext cx="868363" cy="86836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4DA2-E3DB-D0EC-B800-A4C007C7E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2077" y="6018214"/>
            <a:ext cx="5162593" cy="327025"/>
          </a:xfrm>
        </p:spPr>
        <p:txBody>
          <a:bodyPr>
            <a:normAutofit/>
          </a:bodyPr>
          <a:lstStyle/>
          <a:p>
            <a:r>
              <a:rPr lang="en-US" dirty="0"/>
              <a:t>Krzysztof Dąbrowski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C757-BEDB-27AF-072F-27019A97CB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2125" y="6297613"/>
            <a:ext cx="5162543" cy="352425"/>
          </a:xfrm>
        </p:spPr>
        <p:txBody>
          <a:bodyPr>
            <a:normAutofit/>
          </a:bodyPr>
          <a:lstStyle/>
          <a:p>
            <a:r>
              <a:rPr lang="en-US" dirty="0"/>
              <a:t>Full Stack Developer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953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E94F2-3E0F-266F-156E-FC5A92D4A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11578905" cy="327025"/>
          </a:xfrm>
        </p:spPr>
        <p:txBody>
          <a:bodyPr>
            <a:normAutofit/>
          </a:bodyPr>
          <a:lstStyle/>
          <a:p>
            <a:r>
              <a:rPr lang="en-US" sz="1700" dirty="0"/>
              <a:t>4. All symbols included</a:t>
            </a:r>
            <a:endParaRPr lang="pl-PL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8F19-B90A-3D23-D6F4-66337830C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11578906" cy="419100"/>
          </a:xfrm>
        </p:spPr>
        <p:txBody>
          <a:bodyPr>
            <a:normAutofit/>
          </a:bodyPr>
          <a:lstStyle/>
          <a:p>
            <a:r>
              <a:rPr lang="en-US" sz="2200"/>
              <a:t>Font with Powerline symbols</a:t>
            </a:r>
            <a:endParaRPr lang="pl-PL" sz="2200"/>
          </a:p>
        </p:txBody>
      </p:sp>
      <p:pic>
        <p:nvPicPr>
          <p:cNvPr id="4098" name="Picture 2" descr="Nerd Fonts Sankey Diagram">
            <a:extLst>
              <a:ext uri="{FF2B5EF4-FFF2-40B4-BE49-F238E27FC236}">
                <a16:creationId xmlns:a16="http://schemas.microsoft.com/office/drawing/2014/main" id="{AED9BDCF-8235-BEC7-5480-2F6D27C4FDFC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5698" y="1495425"/>
            <a:ext cx="7364105" cy="49339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2949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A1FF2C-F437-036B-F18A-2C403A676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11578905" cy="327025"/>
          </a:xfrm>
        </p:spPr>
        <p:txBody>
          <a:bodyPr>
            <a:normAutofit/>
          </a:bodyPr>
          <a:lstStyle/>
          <a:p>
            <a:r>
              <a:rPr lang="pl-PL" sz="1700"/>
              <a:t>5.</a:t>
            </a:r>
            <a:r>
              <a:rPr lang="en-US" sz="1700"/>
              <a:t> The main course!</a:t>
            </a:r>
            <a:endParaRPr lang="pl-PL" sz="1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F24E2-4628-143F-E4E8-E1E65A45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11578906" cy="419100"/>
          </a:xfrm>
        </p:spPr>
        <p:txBody>
          <a:bodyPr>
            <a:normAutofit/>
          </a:bodyPr>
          <a:lstStyle/>
          <a:p>
            <a:r>
              <a:rPr lang="en-US" sz="2200"/>
              <a:t>Oh My Posh</a:t>
            </a:r>
            <a:endParaRPr lang="pl-PL" sz="220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262F9D4-0C1C-9495-A53B-A460D582C0F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314142" y="1495425"/>
            <a:ext cx="9627217" cy="4933950"/>
          </a:xfrm>
          <a:noFill/>
        </p:spPr>
      </p:pic>
    </p:spTree>
    <p:extLst>
      <p:ext uri="{BB962C8B-B14F-4D97-AF65-F5344CB8AC3E}">
        <p14:creationId xmlns:p14="http://schemas.microsoft.com/office/powerpoint/2010/main" val="118442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05271-7CF9-ABEF-E81C-1F2065B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61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1091E-9254-7D8A-78C0-C034AC5BC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is this guy?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30689-7D18-6E9A-AAE4-45DF8835F0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57" y="262573"/>
            <a:ext cx="11578906" cy="419100"/>
          </a:xfrm>
        </p:spPr>
        <p:txBody>
          <a:bodyPr/>
          <a:lstStyle/>
          <a:p>
            <a:r>
              <a:rPr lang="en-US" dirty="0"/>
              <a:t>Few words about myself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B12E-EE4E-8EDE-8948-96A16B7042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6062661" cy="4933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Full Stack </a:t>
            </a:r>
            <a:r>
              <a:rPr lang="en-US" sz="2000" dirty="0"/>
              <a:t>specialist</a:t>
            </a:r>
            <a:r>
              <a:rPr lang="pl-PL" sz="2000" dirty="0"/>
              <a:t> in Perlica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Applied Computer Science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Programming enthusiast full of excitement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dive as deep as I can into the topics of my interest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Love </a:t>
            </a:r>
            <a:r>
              <a:rPr lang="en-US" sz="2000" dirty="0"/>
              <a:t>to learn and spread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Dog lover</a:t>
            </a:r>
          </a:p>
          <a:p>
            <a:endParaRPr lang="pl-PL" sz="2000" dirty="0"/>
          </a:p>
        </p:txBody>
      </p:sp>
      <p:pic>
        <p:nvPicPr>
          <p:cNvPr id="5" name="Picture Placeholder 6" descr="A handsome person holding a dog">
            <a:extLst>
              <a:ext uri="{FF2B5EF4-FFF2-40B4-BE49-F238E27FC236}">
                <a16:creationId xmlns:a16="http://schemas.microsoft.com/office/drawing/2014/main" id="{60C2826A-734F-DB47-1A50-1ECD3517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5" r="35001"/>
          <a:stretch/>
        </p:blipFill>
        <p:spPr>
          <a:xfrm rot="5400000">
            <a:off x="6826470" y="957482"/>
            <a:ext cx="5576252" cy="46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0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Let's get to know each other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tool of choice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  <p:extLst>
                  <p:ext uri="{D42A27DB-BD31-4B8C-83A1-F6EECF244321}">
                    <p14:modId xmlns:p14="http://schemas.microsoft.com/office/powerpoint/2010/main" val="1915304922"/>
                  </p:ext>
                </p:extLst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675461-21C5-A357-BB4F-31D01315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28" y="1587697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66152E-3FF6-E941-8F9F-15B3B1EA9237}"/>
              </a:ext>
            </a:extLst>
          </p:cNvPr>
          <p:cNvSpPr txBox="1"/>
          <p:nvPr/>
        </p:nvSpPr>
        <p:spPr>
          <a:xfrm>
            <a:off x="8954152" y="1125858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http://etc.ch/DLN4</a:t>
            </a:r>
          </a:p>
        </p:txBody>
      </p:sp>
    </p:spTree>
    <p:extLst>
      <p:ext uri="{BB962C8B-B14F-4D97-AF65-F5344CB8AC3E}">
        <p14:creationId xmlns:p14="http://schemas.microsoft.com/office/powerpoint/2010/main" val="3909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2279E-7D3F-D954-5E0E-8BEFE227A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6604951" cy="334953"/>
          </a:xfrm>
        </p:spPr>
        <p:txBody>
          <a:bodyPr>
            <a:normAutofit/>
          </a:bodyPr>
          <a:lstStyle/>
          <a:p>
            <a:r>
              <a:rPr lang="en-US" sz="1700" dirty="0"/>
              <a:t>The journey of a thousand miles begins with one step</a:t>
            </a:r>
            <a:endParaRPr lang="pl-PL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FD61F-E802-003F-A080-D392D4B44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6604952" cy="429260"/>
          </a:xfrm>
        </p:spPr>
        <p:txBody>
          <a:bodyPr>
            <a:normAutofit/>
          </a:bodyPr>
          <a:lstStyle/>
          <a:p>
            <a:r>
              <a:rPr lang="en-US" sz="2400" dirty="0"/>
              <a:t>The journey</a:t>
            </a:r>
            <a:endParaRPr lang="pl-PL" sz="2400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BE8C955-4117-013C-7339-F489FD1BDFF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320" y="2453733"/>
            <a:ext cx="6121917" cy="3198701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41E5E-9718-33A7-991A-2D8D95A3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14" y="2453733"/>
            <a:ext cx="6003641" cy="31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406E8C-9282-109B-BB9E-49C88AB35AEA}"/>
              </a:ext>
            </a:extLst>
          </p:cNvPr>
          <p:cNvSpPr txBox="1"/>
          <p:nvPr/>
        </p:nvSpPr>
        <p:spPr>
          <a:xfrm>
            <a:off x="1682044" y="226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8016-91C3-71F4-964D-42FB8D087417}"/>
              </a:ext>
            </a:extLst>
          </p:cNvPr>
          <p:cNvSpPr txBox="1"/>
          <p:nvPr/>
        </p:nvSpPr>
        <p:spPr>
          <a:xfrm>
            <a:off x="1878064" y="1714901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beginning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AACFB-CEF8-1249-58E1-C44354B39DD9}"/>
              </a:ext>
            </a:extLst>
          </p:cNvPr>
          <p:cNvSpPr txBox="1"/>
          <p:nvPr/>
        </p:nvSpPr>
        <p:spPr>
          <a:xfrm>
            <a:off x="8362746" y="1668735"/>
            <a:ext cx="1931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 today :D</a:t>
            </a: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Have you done something like this before?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What’s your experience?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222C5743-B304-A195-B3E9-2A2DC17B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28" y="1587697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BED077-47BE-E1AA-BF17-83A0BC29B79F}"/>
              </a:ext>
            </a:extLst>
          </p:cNvPr>
          <p:cNvSpPr txBox="1"/>
          <p:nvPr/>
        </p:nvSpPr>
        <p:spPr>
          <a:xfrm>
            <a:off x="8954152" y="1125858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http://etc.ch/DLN4</a:t>
            </a:r>
          </a:p>
        </p:txBody>
      </p:sp>
    </p:spTree>
    <p:extLst>
      <p:ext uri="{BB962C8B-B14F-4D97-AF65-F5344CB8AC3E}">
        <p14:creationId xmlns:p14="http://schemas.microsoft.com/office/powerpoint/2010/main" val="370523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6B5A91-1650-71F0-0E64-CF2A9ABF6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#1 Windows Terminal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2D0F-5C53-0A02-06EE-EB8356D541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improvement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EBDB-CC3F-A86E-F4E6-9BDEAB67B8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8523" y="1458268"/>
            <a:ext cx="4436677" cy="4681435"/>
          </a:xfrm>
        </p:spPr>
        <p:txBody>
          <a:bodyPr/>
          <a:lstStyle/>
          <a:p>
            <a:r>
              <a:rPr lang="en-US" dirty="0"/>
              <a:t>Default option on Windows 11</a:t>
            </a:r>
          </a:p>
          <a:p>
            <a:r>
              <a:rPr lang="en-US" dirty="0"/>
              <a:t>Modern look</a:t>
            </a:r>
          </a:p>
          <a:p>
            <a:r>
              <a:rPr lang="en-US" dirty="0"/>
              <a:t>Somewhat customizable</a:t>
            </a:r>
          </a:p>
          <a:p>
            <a:endParaRPr lang="en-US" dirty="0"/>
          </a:p>
          <a:p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953A5-7D83-3EC1-8D07-4114B351AAD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020395" y="1793221"/>
            <a:ext cx="7179014" cy="3824932"/>
          </a:xfrm>
        </p:spPr>
      </p:pic>
    </p:spTree>
    <p:extLst>
      <p:ext uri="{BB962C8B-B14F-4D97-AF65-F5344CB8AC3E}">
        <p14:creationId xmlns:p14="http://schemas.microsoft.com/office/powerpoint/2010/main" val="84988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A5D00-AB28-1E36-519E-C390D9134B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Let’s make your terminals pretty! 🥳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F23F-A11A-2278-E4F0-089AA7F02A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Follow along guide</a:t>
            </a:r>
            <a:endParaRPr lang="pl-PL" dirty="0"/>
          </a:p>
        </p:txBody>
      </p:sp>
      <p:pic>
        <p:nvPicPr>
          <p:cNvPr id="6" name="Content Placeholder 5" descr="Scatter chart, qr code&#10;&#10;Description automatically generated">
            <a:extLst>
              <a:ext uri="{FF2B5EF4-FFF2-40B4-BE49-F238E27FC236}">
                <a16:creationId xmlns:a16="http://schemas.microsoft.com/office/drawing/2014/main" id="{26C1FB9E-63CC-BFE4-C51A-ADECD815207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975396" y="1855422"/>
            <a:ext cx="4305158" cy="43051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414B1-AE4A-683E-D12D-5293B2E54C9D}"/>
              </a:ext>
            </a:extLst>
          </p:cNvPr>
          <p:cNvSpPr txBox="1"/>
          <p:nvPr/>
        </p:nvSpPr>
        <p:spPr>
          <a:xfrm>
            <a:off x="4951306" y="1219507"/>
            <a:ext cx="235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shorturl.at/lQY04</a:t>
            </a:r>
          </a:p>
        </p:txBody>
      </p:sp>
    </p:spTree>
    <p:extLst>
      <p:ext uri="{BB962C8B-B14F-4D97-AF65-F5344CB8AC3E}">
        <p14:creationId xmlns:p14="http://schemas.microsoft.com/office/powerpoint/2010/main" val="73863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0ED53D-5795-39D9-3A92-6F8FE008AC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#2 I don’t want to go back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10E1A-C5F4-745C-4840-E85433FE28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Installing apps with terminal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065E8-C519-6048-4A0C-E28E59E30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4910810" cy="44958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programs with a simple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need to search for the right installer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 all apps with one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your config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winget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winget upgrade --all</a:t>
            </a:r>
          </a:p>
        </p:txBody>
      </p:sp>
      <p:pic>
        <p:nvPicPr>
          <p:cNvPr id="2052" name="Picture 4" descr="WinGet Windows Package Manager - YouTube">
            <a:extLst>
              <a:ext uri="{FF2B5EF4-FFF2-40B4-BE49-F238E27FC236}">
                <a16:creationId xmlns:a16="http://schemas.microsoft.com/office/drawing/2014/main" id="{26420994-1902-45B7-CCC5-BDDFBC4C0EED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877" y="1668417"/>
            <a:ext cx="6462076" cy="36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9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2B51A5-387F-D4C4-E1D0-03B2E1949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Run commands on every shell start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BE016-8937-2D4B-347D-880DA9C125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PowerShell Profile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1656FE-D9A9-D395-2610-0FEF4938E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Content of file pointed by $PROFILE is run at the start of every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That’s the place some of our customizations needs to go!</a:t>
            </a:r>
            <a:endParaRPr lang="pl-PL" dirty="0"/>
          </a:p>
        </p:txBody>
      </p:sp>
      <p:pic>
        <p:nvPicPr>
          <p:cNvPr id="3074" name="Picture 2" descr="Microsoft : PowerShell 7 est disponible pour de nouvelles plateformes -  ZDNet">
            <a:extLst>
              <a:ext uri="{FF2B5EF4-FFF2-40B4-BE49-F238E27FC236}">
                <a16:creationId xmlns:a16="http://schemas.microsoft.com/office/drawing/2014/main" id="{FB9C4FF8-D8B3-8712-B584-D2347C26ADAA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2541511"/>
            <a:ext cx="4899025" cy="276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50458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s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FF4862F3-DBC4-4B85-9442-BC035A589668}"/>
    </a:ext>
  </a:extLst>
</a:theme>
</file>

<file path=ppt/theme/theme2.xml><?xml version="1.0" encoding="utf-8"?>
<a:theme xmlns:a="http://schemas.openxmlformats.org/drawingml/2006/main" name="Agenda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224DBD56-879D-40D4-A6BE-8957ABAD5A88}"/>
    </a:ext>
  </a:extLst>
</a:theme>
</file>

<file path=ppt/theme/theme3.xml><?xml version="1.0" encoding="utf-8"?>
<a:theme xmlns:a="http://schemas.openxmlformats.org/drawingml/2006/main" name="Navy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E52797AF-94AE-4815-BCA3-55F3D75D4438}"/>
    </a:ext>
  </a:extLst>
</a:theme>
</file>

<file path=ppt/theme/theme4.xml><?xml version="1.0" encoding="utf-8"?>
<a:theme xmlns:a="http://schemas.openxmlformats.org/drawingml/2006/main" name="White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5EA39EC7-C355-4648-8DC1-AC4455973672}"/>
    </a:ext>
  </a:extLst>
</a:theme>
</file>

<file path=ppt/theme/theme5.xml><?xml version="1.0" encoding="utf-8"?>
<a:theme xmlns:a="http://schemas.openxmlformats.org/drawingml/2006/main" name="Thank you pag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A7232B62-311B-47BA-87EC-4E7E6B2CED6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VAP0I8aTI8ep3f0cMu2t2s7VAa9pFQ4X6e&quot;,&quot;values&quot;:{},&quot;data&quot;:{&quot;uri&quot;:&quot;directpoll.com/r?XDbzPBdVAP0I8aTI8ep3f0cMu2t2s7VAa9pFQ4X6e&quot;},&quot;secure&quot;:false}],&quot;name&quot;:&quot;directpoll.com/r?XDbzPBdVAP0I8aTI8ep3f0cMu2t2s7VAa9pFQ4X6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J3cBY1aFFyaKHTKSJuMoRlKmHq2pHf5WEe6&quot;,&quot;values&quot;:{},&quot;data&quot;:{&quot;uri&quot;:&quot;directpoll.com/r?XDbzPBdJ3cBY1aFFyaKHTKSJuMoRlKmHq2pHf5WEe6&quot;},&quot;secure&quot;:false}],&quot;name&quot;:&quot;directpoll.com/r?XDbzPBdJ3cBY1aFFyaKHTKSJuMoRlKmHq2pHf5WEe6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FDB3DC5A58E4A8DB421A7F7F4E550" ma:contentTypeVersion="4" ma:contentTypeDescription="Create a new document." ma:contentTypeScope="" ma:versionID="08c7a36cb79179a6858ef49444d23e74">
  <xsd:schema xmlns:xsd="http://www.w3.org/2001/XMLSchema" xmlns:xs="http://www.w3.org/2001/XMLSchema" xmlns:p="http://schemas.microsoft.com/office/2006/metadata/properties" xmlns:ns2="0fff1c0c-7e9c-43bd-b49f-d6df854bc834" xmlns:ns3="69d285e9-1893-4e6d-8239-d1cd3891130a" targetNamespace="http://schemas.microsoft.com/office/2006/metadata/properties" ma:root="true" ma:fieldsID="d93a8f40ad6bd439355a48e39ec4aa3f" ns2:_="" ns3:_="">
    <xsd:import namespace="0fff1c0c-7e9c-43bd-b49f-d6df854bc834"/>
    <xsd:import namespace="69d285e9-1893-4e6d-8239-d1cd38911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f1c0c-7e9c-43bd-b49f-d6df854bc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285e9-1893-4e6d-8239-d1cd38911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d285e9-1893-4e6d-8239-d1cd3891130a">
      <UserInfo>
        <DisplayName>Pawel Kornatowski</DisplayName>
        <AccountId>24</AccountId>
        <AccountType/>
      </UserInfo>
      <UserInfo>
        <DisplayName>IT Members</DisplayName>
        <AccountId>19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DC934-A5E1-4543-BF9F-4A6AF7902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f1c0c-7e9c-43bd-b49f-d6df854bc834"/>
    <ds:schemaRef ds:uri="69d285e9-1893-4e6d-8239-d1cd38911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b56e02d-65f0-46ee-b511-18a56183b06f"/>
    <ds:schemaRef ds:uri="32030eca-36ba-42c8-94f7-7b15e8ef7639"/>
    <ds:schemaRef ds:uri="5832ebb9-8285-42e6-a96c-72a8881b57c2"/>
    <ds:schemaRef ds:uri="f0dea534-e642-4304-a679-710f13ba22e8"/>
    <ds:schemaRef ds:uri="fac09612-e9fd-412c-9bda-80dd1a0d32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69d285e9-1893-4e6d-8239-d1cd3891130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001_SlideDeck_blank_presentation_template</Template>
  <TotalTime>1325</TotalTime>
  <Words>313</Words>
  <Application>Microsoft Office PowerPoint</Application>
  <PresentationFormat>Custom</PresentationFormat>
  <Paragraphs>55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Opening slides</vt:lpstr>
      <vt:lpstr>Agenda</vt:lpstr>
      <vt:lpstr>Navy content slide</vt:lpstr>
      <vt:lpstr>White content slide</vt:lpstr>
      <vt:lpstr>Thank you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terminal experience to the new level</dc:title>
  <dc:subject>Programming</dc:subject>
  <dc:creator>Krzysztof Dabrowski</dc:creator>
  <cp:keywords>TechnicalDojo</cp:keywords>
  <cp:lastModifiedBy>Krzysztof Dabrowski</cp:lastModifiedBy>
  <cp:revision>24</cp:revision>
  <dcterms:created xsi:type="dcterms:W3CDTF">2022-10-25T14:32:21Z</dcterms:created>
  <dcterms:modified xsi:type="dcterms:W3CDTF">2022-10-28T08:02:54Z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0x010100459FDB3DC5A58E4A8DB421A7F7F4E550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  <property fmtid="{D5CDD505-2E9C-101B-9397-08002B2CF9AE}" pid="14" name="MSIP_Label_746bcd5a-111c-438e-87bd-6a62bd31a3c8_Enabled">
    <vt:lpwstr>True</vt:lpwstr>
  </property>
  <property fmtid="{D5CDD505-2E9C-101B-9397-08002B2CF9AE}" pid="15" name="MSIP_Label_746bcd5a-111c-438e-87bd-6a62bd31a3c8_SiteId">
    <vt:lpwstr>142ae394-1ac7-41cc-a0bc-d39a169cfdfe</vt:lpwstr>
  </property>
  <property fmtid="{D5CDD505-2E9C-101B-9397-08002B2CF9AE}" pid="16" name="MSIP_Label_746bcd5a-111c-438e-87bd-6a62bd31a3c8_Owner">
    <vt:lpwstr>dawid.detko@predica.pl</vt:lpwstr>
  </property>
  <property fmtid="{D5CDD505-2E9C-101B-9397-08002B2CF9AE}" pid="17" name="MSIP_Label_746bcd5a-111c-438e-87bd-6a62bd31a3c8_SetDate">
    <vt:lpwstr>2018-07-11T06:57:54.1166763Z</vt:lpwstr>
  </property>
  <property fmtid="{D5CDD505-2E9C-101B-9397-08002B2CF9AE}" pid="18" name="MSIP_Label_746bcd5a-111c-438e-87bd-6a62bd31a3c8_Name">
    <vt:lpwstr>General</vt:lpwstr>
  </property>
  <property fmtid="{D5CDD505-2E9C-101B-9397-08002B2CF9AE}" pid="19" name="MSIP_Label_746bcd5a-111c-438e-87bd-6a62bd31a3c8_Application">
    <vt:lpwstr>Microsoft Azure Information Protection</vt:lpwstr>
  </property>
  <property fmtid="{D5CDD505-2E9C-101B-9397-08002B2CF9AE}" pid="20" name="MSIP_Label_746bcd5a-111c-438e-87bd-6a62bd31a3c8_Extended_MSFT_Method">
    <vt:lpwstr>Automatic</vt:lpwstr>
  </property>
  <property fmtid="{D5CDD505-2E9C-101B-9397-08002B2CF9AE}" pid="21" name="Sensitivity">
    <vt:lpwstr>General</vt:lpwstr>
  </property>
  <property fmtid="{D5CDD505-2E9C-101B-9397-08002B2CF9AE}" pid="22" name="_dlc_DocIdItemGuid">
    <vt:lpwstr>6da50ad2-7951-4042-a0f9-62f3c62561b3</vt:lpwstr>
  </property>
  <property fmtid="{D5CDD505-2E9C-101B-9397-08002B2CF9AE}" pid="23" name="MediaServiceImageTags">
    <vt:lpwstr/>
  </property>
  <property fmtid="{D5CDD505-2E9C-101B-9397-08002B2CF9AE}" pid="24" name="xd_ProgID">
    <vt:lpwstr/>
  </property>
  <property fmtid="{D5CDD505-2E9C-101B-9397-08002B2CF9AE}" pid="25" name="_SourceUrl">
    <vt:lpwstr/>
  </property>
  <property fmtid="{D5CDD505-2E9C-101B-9397-08002B2CF9AE}" pid="26" name="_SharedFileIndex">
    <vt:lpwstr/>
  </property>
  <property fmtid="{D5CDD505-2E9C-101B-9397-08002B2CF9AE}" pid="27" name="ComplianceAssetId">
    <vt:lpwstr/>
  </property>
  <property fmtid="{D5CDD505-2E9C-101B-9397-08002B2CF9AE}" pid="28" name="TemplateUrl">
    <vt:lpwstr/>
  </property>
  <property fmtid="{D5CDD505-2E9C-101B-9397-08002B2CF9AE}" pid="29" name="_ExtendedDescription">
    <vt:lpwstr/>
  </property>
  <property fmtid="{D5CDD505-2E9C-101B-9397-08002B2CF9AE}" pid="30" name="TriggerFlowInfo">
    <vt:lpwstr/>
  </property>
  <property fmtid="{D5CDD505-2E9C-101B-9397-08002B2CF9AE}" pid="31" name="xd_Signature">
    <vt:bool>false</vt:bool>
  </property>
  <property fmtid="{D5CDD505-2E9C-101B-9397-08002B2CF9AE}" pid="32" name="SharedWithUsers">
    <vt:lpwstr>24;#Pawel Kornatowski;#19;#IT Members</vt:lpwstr>
  </property>
</Properties>
</file>